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63" r:id="rId3"/>
    <p:sldId id="268" r:id="rId4"/>
    <p:sldId id="262" r:id="rId5"/>
    <p:sldId id="266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-552" y="-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33148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642255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797379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98348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769122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350653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413864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890848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636707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4103500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791025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934112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1110932008.github.io/s1110932008/%E6%9C%9F%E4%B8%AD%E5%A0%B1%E5%91%8A-%E6%8E%92%E5%B0%91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1110932008.github.io/s1110932008/0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1110932008.github.io/s1110932008/1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1110932008.github.io/s1110932008/2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hyperlink" Target="https://1110932008.github.io/s1110932008/2-1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259633" y="721146"/>
            <a:ext cx="9825134" cy="2387600"/>
          </a:xfrm>
        </p:spPr>
        <p:txBody>
          <a:bodyPr>
            <a:noAutofit/>
          </a:bodyPr>
          <a:lstStyle/>
          <a:p>
            <a:r>
              <a:rPr lang="zh-TW" altLang="en-US" sz="8800" dirty="0">
                <a:latin typeface="FZShuTi" pitchFamily="2" charset="-122"/>
                <a:ea typeface="FZShuTi" pitchFamily="2" charset="-122"/>
              </a:rPr>
              <a:t>網站名稱</a:t>
            </a:r>
            <a:r>
              <a:rPr lang="en-US" altLang="zh-TW" sz="8800" dirty="0" smtClean="0">
                <a:latin typeface="FZShuTi" pitchFamily="2" charset="-122"/>
                <a:ea typeface="FZShuTi" pitchFamily="2" charset="-122"/>
              </a:rPr>
              <a:t>:</a:t>
            </a:r>
            <a:r>
              <a:rPr lang="zh-TW" altLang="en-US" sz="8800" dirty="0" smtClean="0">
                <a:latin typeface="FZShuTi" pitchFamily="2" charset="-122"/>
                <a:ea typeface="FZShuTi" pitchFamily="2" charset="-122"/>
              </a:rPr>
              <a:t>排球少年</a:t>
            </a:r>
            <a:endParaRPr lang="zh-TW" altLang="en-US" sz="8800" dirty="0">
              <a:latin typeface="FZShuTi" pitchFamily="2" charset="-122"/>
              <a:ea typeface="FZShuTi" pitchFamily="2" charset="-122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490071"/>
            <a:ext cx="9144000" cy="1655762"/>
          </a:xfrm>
        </p:spPr>
        <p:txBody>
          <a:bodyPr>
            <a:noAutofit/>
          </a:bodyPr>
          <a:lstStyle/>
          <a:p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組長：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資工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二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甲</a:t>
            </a:r>
            <a:r>
              <a:rPr lang="en-US" altLang="zh-TW" sz="3200" dirty="0" smtClean="0">
                <a:latin typeface="LiSu" pitchFamily="49" charset="-122"/>
                <a:ea typeface="LiSu" pitchFamily="49" charset="-122"/>
              </a:rPr>
              <a:t>1110932008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林詩穎</a:t>
            </a:r>
            <a:endParaRPr lang="en-US" altLang="zh-TW" sz="3200" dirty="0" smtClean="0">
              <a:latin typeface="LiSu" pitchFamily="49" charset="-122"/>
              <a:ea typeface="LiSu" pitchFamily="49" charset="-122"/>
            </a:endParaRPr>
          </a:p>
          <a:p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組員：資工二甲</a:t>
            </a:r>
            <a:r>
              <a:rPr lang="en-US" altLang="zh-TW" sz="3200" dirty="0" smtClean="0">
                <a:latin typeface="LiSu" pitchFamily="49" charset="-122"/>
                <a:ea typeface="LiSu" pitchFamily="49" charset="-122"/>
              </a:rPr>
              <a:t>1110803040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陳昀澤</a:t>
            </a:r>
            <a:endParaRPr lang="en-US" altLang="zh-TW" sz="3200" dirty="0" smtClean="0">
              <a:latin typeface="LiSu" pitchFamily="49" charset="-122"/>
              <a:ea typeface="LiSu" pitchFamily="49" charset="-122"/>
            </a:endParaRPr>
          </a:p>
          <a:p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      保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金三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甲</a:t>
            </a:r>
            <a:r>
              <a:rPr lang="en-US" altLang="zh-TW" sz="3200" dirty="0" smtClean="0">
                <a:latin typeface="LiSu" pitchFamily="49" charset="-122"/>
                <a:ea typeface="LiSu" pitchFamily="49" charset="-122"/>
              </a:rPr>
              <a:t>1110803039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洪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愷均</a:t>
            </a:r>
            <a:endParaRPr lang="zh-TW" altLang="en-US" sz="3200" dirty="0">
              <a:latin typeface="LiSu" pitchFamily="49" charset="-122"/>
              <a:ea typeface="LiSu" pitchFamily="49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5284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工作分配</a:t>
            </a:r>
            <a:endParaRPr lang="zh-TW" altLang="en-US" sz="7200" dirty="0">
              <a:latin typeface="FZShuTi" pitchFamily="2" charset="-122"/>
              <a:ea typeface="FZShuTi" pitchFamily="2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林詩穎：簡報製作</a:t>
            </a: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、</a:t>
            </a: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蒐集資料和</a:t>
            </a: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圖片</a:t>
            </a:r>
            <a:endParaRPr lang="en-US" altLang="zh-TW" sz="4800" dirty="0" smtClean="0">
              <a:latin typeface="Algerian" pitchFamily="82" charset="0"/>
              <a:ea typeface="LiSu" pitchFamily="49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洪愷</a:t>
            </a: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均：設計</a:t>
            </a: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網站</a:t>
            </a:r>
            <a:r>
              <a:rPr lang="en-US" altLang="zh-TW" sz="4800" dirty="0" smtClean="0">
                <a:latin typeface="LiSu" pitchFamily="49" charset="-122"/>
                <a:ea typeface="LiSu" pitchFamily="49" charset="-122"/>
              </a:rPr>
              <a:t>(</a:t>
            </a: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撰寫</a:t>
            </a:r>
            <a:r>
              <a:rPr lang="en-US" altLang="zh-TW" sz="4800" dirty="0" smtClean="0">
                <a:latin typeface="LiSu" pitchFamily="49" charset="-122"/>
                <a:ea typeface="LiSu" pitchFamily="49" charset="-122"/>
              </a:rPr>
              <a:t>code)</a:t>
            </a:r>
            <a:endParaRPr lang="en-US" altLang="zh-TW" sz="4800" dirty="0" smtClean="0">
              <a:latin typeface="Algerian" pitchFamily="82" charset="0"/>
              <a:ea typeface="LiSu" pitchFamily="49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陳昀</a:t>
            </a: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澤：設計</a:t>
            </a: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網站</a:t>
            </a:r>
            <a:r>
              <a:rPr lang="en-US" altLang="zh-TW" sz="4800" dirty="0" smtClean="0">
                <a:latin typeface="LiSu" pitchFamily="49" charset="-122"/>
                <a:ea typeface="LiSu" pitchFamily="49" charset="-122"/>
              </a:rPr>
              <a:t>(</a:t>
            </a:r>
            <a:r>
              <a:rPr lang="zh-TW" altLang="en-US" sz="4800" dirty="0" smtClean="0">
                <a:latin typeface="LiSu" pitchFamily="49" charset="-122"/>
                <a:ea typeface="LiSu" pitchFamily="49" charset="-122"/>
              </a:rPr>
              <a:t>撰寫</a:t>
            </a:r>
            <a:r>
              <a:rPr lang="en-US" altLang="zh-TW" sz="4800" dirty="0" smtClean="0">
                <a:latin typeface="LiSu" pitchFamily="49" charset="-122"/>
                <a:ea typeface="LiSu" pitchFamily="49" charset="-122"/>
              </a:rPr>
              <a:t>code)</a:t>
            </a:r>
            <a:endParaRPr lang="zh-TW" altLang="en-US" sz="4800" dirty="0">
              <a:latin typeface="LiSu" pitchFamily="49" charset="-122"/>
              <a:ea typeface="LiSu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網站介紹</a:t>
            </a:r>
            <a:r>
              <a:rPr lang="en-US" altLang="zh-TW" sz="7200" dirty="0" smtClean="0">
                <a:latin typeface="FZShuTi" pitchFamily="2" charset="-122"/>
                <a:ea typeface="FZShuTi" pitchFamily="2" charset="-122"/>
              </a:rPr>
              <a:t>&amp;</a:t>
            </a:r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理念</a:t>
            </a:r>
            <a:endParaRPr lang="zh-TW" altLang="en-US" sz="7200" dirty="0">
              <a:latin typeface="FZShuTi" pitchFamily="2" charset="-122"/>
              <a:ea typeface="FZShuTi" pitchFamily="2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726163"/>
            <a:ext cx="10515600" cy="4450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zh-TW" altLang="en-US" sz="4400" dirty="0" smtClean="0">
                <a:latin typeface="LiSu" pitchFamily="49" charset="-122"/>
                <a:ea typeface="LiSu" pitchFamily="49" charset="-122"/>
              </a:rPr>
              <a:t>這次的網頁設計是以排球少年為主題，裡面會</a:t>
            </a:r>
            <a:r>
              <a:rPr lang="zh-TW" altLang="en-US" sz="4400" dirty="0" smtClean="0">
                <a:latin typeface="LiSu" pitchFamily="49" charset="-122"/>
                <a:ea typeface="LiSu" pitchFamily="49" charset="-122"/>
              </a:rPr>
              <a:t>有作者的</a:t>
            </a:r>
            <a:r>
              <a:rPr lang="zh-TW" altLang="en-US" sz="4400" dirty="0" smtClean="0">
                <a:latin typeface="LiSu" pitchFamily="49" charset="-122"/>
                <a:ea typeface="LiSu" pitchFamily="49" charset="-122"/>
              </a:rPr>
              <a:t>介紹</a:t>
            </a:r>
            <a:r>
              <a:rPr lang="zh-TW" altLang="en-US" sz="4400" dirty="0" smtClean="0">
                <a:latin typeface="LiSu" pitchFamily="49" charset="-122"/>
                <a:ea typeface="LiSu" pitchFamily="49" charset="-122"/>
              </a:rPr>
              <a:t>、作品背景</a:t>
            </a:r>
            <a:r>
              <a:rPr lang="en-US" altLang="zh-TW" sz="4400" dirty="0" smtClean="0">
                <a:latin typeface="LiSu" pitchFamily="49" charset="-122"/>
                <a:ea typeface="LiSu" pitchFamily="49" charset="-122"/>
              </a:rPr>
              <a:t>&amp;</a:t>
            </a:r>
            <a:r>
              <a:rPr lang="zh-TW" altLang="en-US" sz="4400" dirty="0" smtClean="0">
                <a:latin typeface="LiSu" pitchFamily="49" charset="-122"/>
                <a:ea typeface="LiSu" pitchFamily="49" charset="-122"/>
              </a:rPr>
              <a:t>概略</a:t>
            </a:r>
            <a:r>
              <a:rPr lang="zh-TW" altLang="en-US" sz="4400" dirty="0" smtClean="0">
                <a:latin typeface="LiSu" pitchFamily="49" charset="-122"/>
                <a:ea typeface="LiSu" pitchFamily="49" charset="-122"/>
              </a:rPr>
              <a:t>，其核心會放在球員的介紹。</a:t>
            </a:r>
            <a:endParaRPr lang="en-US" altLang="zh-TW" sz="4400" dirty="0" smtClean="0">
              <a:latin typeface="LiSu" pitchFamily="49" charset="-122"/>
              <a:ea typeface="LiSu" pitchFamily="49" charset="-122"/>
            </a:endParaRPr>
          </a:p>
          <a:p>
            <a:pPr>
              <a:buNone/>
            </a:pPr>
            <a:r>
              <a:rPr lang="zh-TW" altLang="en-US" sz="4400" dirty="0" smtClean="0">
                <a:latin typeface="LiSu" pitchFamily="49" charset="-122"/>
                <a:ea typeface="LiSu" pitchFamily="49" charset="-122"/>
              </a:rPr>
              <a:t>希望能藉由這個</a:t>
            </a:r>
            <a:r>
              <a:rPr lang="zh-TW" altLang="en-US" sz="4400" dirty="0" smtClean="0">
                <a:latin typeface="LiSu" pitchFamily="49" charset="-122"/>
                <a:ea typeface="LiSu" pitchFamily="49" charset="-122"/>
              </a:rPr>
              <a:t>網站讓大家更了解排球少年這個作品。</a:t>
            </a:r>
            <a:endParaRPr lang="zh-TW" altLang="en-US" sz="4400" dirty="0">
              <a:latin typeface="LiSu" pitchFamily="49" charset="-122"/>
              <a:ea typeface="LiSu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822FD391-4803-418F-9CE8-E5A6576A4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網頁</a:t>
            </a:r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連結</a:t>
            </a:r>
            <a:r>
              <a:rPr lang="en-US" altLang="zh-TW" sz="7200" dirty="0" smtClean="0">
                <a:latin typeface="FZShuTi" pitchFamily="2" charset="-122"/>
                <a:ea typeface="FZShuTi" pitchFamily="2" charset="-122"/>
              </a:rPr>
              <a:t>(</a:t>
            </a:r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封面</a:t>
            </a:r>
            <a:r>
              <a:rPr lang="en-US" altLang="zh-TW" sz="7200" dirty="0" smtClean="0">
                <a:latin typeface="FZShuTi" pitchFamily="2" charset="-122"/>
                <a:ea typeface="FZShuTi" pitchFamily="2" charset="-122"/>
              </a:rPr>
              <a:t>):</a:t>
            </a:r>
            <a:endParaRPr lang="zh-TW" altLang="en-US" sz="7200" dirty="0">
              <a:latin typeface="FZShuTi" pitchFamily="2" charset="-122"/>
              <a:ea typeface="FZShuTi" pitchFamily="2" charset="-122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E1FE6E68-F12B-4298-B0F3-9CDFFD853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538" y="1573698"/>
            <a:ext cx="10515600" cy="102954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zh-TW" sz="2400" b="1" dirty="0" smtClean="0">
                <a:latin typeface="Algerian" pitchFamily="82" charset="0"/>
                <a:hlinkClick r:id="rId2"/>
              </a:rPr>
              <a:t>https://1110932008.github.io/s1110932008/%E6%9C%9F%E4%B8%AD%E5%A0%B1%E5%91%8A-%</a:t>
            </a:r>
            <a:r>
              <a:rPr lang="en-US" altLang="zh-TW" sz="2400" b="1" dirty="0" smtClean="0">
                <a:latin typeface="Algerian" pitchFamily="82" charset="0"/>
                <a:hlinkClick r:id="rId2"/>
              </a:rPr>
              <a:t>E6%8E%92%E5%B0%91.html</a:t>
            </a:r>
            <a:r>
              <a:rPr lang="zh-TW" altLang="en-US" sz="2400" b="1" dirty="0" smtClean="0">
                <a:latin typeface="Algerian" pitchFamily="82" charset="0"/>
              </a:rPr>
              <a:t> </a:t>
            </a:r>
            <a:endParaRPr lang="zh-TW" altLang="en-US" sz="2400" b="1" dirty="0">
              <a:latin typeface="Algerian" pitchFamily="82" charset="0"/>
            </a:endParaRPr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 t="16599" b="5986"/>
          <a:stretch>
            <a:fillRect/>
          </a:stretch>
        </p:blipFill>
        <p:spPr bwMode="auto">
          <a:xfrm>
            <a:off x="1907177" y="2621609"/>
            <a:ext cx="7520901" cy="327504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圓角矩形圖說文字 5"/>
          <p:cNvSpPr/>
          <p:nvPr/>
        </p:nvSpPr>
        <p:spPr>
          <a:xfrm>
            <a:off x="9625263" y="2156057"/>
            <a:ext cx="2387065" cy="1520794"/>
          </a:xfrm>
          <a:prstGeom prst="wedgeRoundRectCallout">
            <a:avLst>
              <a:gd name="adj1" fmla="val -70417"/>
              <a:gd name="adj2" fmla="val 86824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 smtClean="0">
                <a:solidFill>
                  <a:schemeClr val="bg2">
                    <a:lumMod val="10000"/>
                  </a:schemeClr>
                </a:solidFill>
                <a:latin typeface="LiSu" pitchFamily="49" charset="-122"/>
                <a:ea typeface="LiSu" pitchFamily="49" charset="-122"/>
              </a:rPr>
              <a:t>開啟連結就會進到這個頁面，或著是播放投影幕點圖片也可以進到頁面！！！</a:t>
            </a:r>
            <a:endParaRPr lang="zh-TW" altLang="en-US" dirty="0">
              <a:solidFill>
                <a:schemeClr val="bg2">
                  <a:lumMod val="10000"/>
                </a:schemeClr>
              </a:solidFill>
              <a:latin typeface="LiSu" pitchFamily="49" charset="-122"/>
              <a:ea typeface="LiSu" pitchFamily="49" charset="-122"/>
            </a:endParaRPr>
          </a:p>
        </p:txBody>
      </p:sp>
      <p:sp>
        <p:nvSpPr>
          <p:cNvPr id="7" name="橢圓 6"/>
          <p:cNvSpPr/>
          <p:nvPr/>
        </p:nvSpPr>
        <p:spPr>
          <a:xfrm>
            <a:off x="4706754" y="4851132"/>
            <a:ext cx="1915428" cy="101065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橢圓形圖說文字 7"/>
          <p:cNvSpPr/>
          <p:nvPr/>
        </p:nvSpPr>
        <p:spPr>
          <a:xfrm rot="379741">
            <a:off x="6987941" y="4841507"/>
            <a:ext cx="2464067" cy="1260910"/>
          </a:xfrm>
          <a:prstGeom prst="wedgeEllipseCallout">
            <a:avLst>
              <a:gd name="adj1" fmla="val -79608"/>
              <a:gd name="adj2" fmla="val 24484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點這個進去的按鈕就可以看到裡面的內容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  <a:latin typeface="LiSu" pitchFamily="49" charset="-122"/>
              <a:ea typeface="LiSu" pitchFamily="49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89309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11629" y="26248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預計效果</a:t>
            </a:r>
            <a:endParaRPr lang="zh-TW" altLang="en-US" sz="7200" dirty="0">
              <a:latin typeface="FZShuTi" pitchFamily="2" charset="-122"/>
              <a:ea typeface="FZShuTi" pitchFamily="2" charset="-122"/>
            </a:endParaRPr>
          </a:p>
        </p:txBody>
      </p:sp>
      <p:pic>
        <p:nvPicPr>
          <p:cNvPr id="4098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 l="4821" t="15918" r="2730" b="16463"/>
          <a:stretch>
            <a:fillRect/>
          </a:stretch>
        </p:blipFill>
        <p:spPr bwMode="auto">
          <a:xfrm>
            <a:off x="1866123" y="1567543"/>
            <a:ext cx="9683860" cy="3984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書卷 (垂直) 4"/>
          <p:cNvSpPr/>
          <p:nvPr/>
        </p:nvSpPr>
        <p:spPr>
          <a:xfrm>
            <a:off x="475862" y="2929812"/>
            <a:ext cx="2967134" cy="3564294"/>
          </a:xfrm>
          <a:prstGeom prst="verticalScroll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 typeface="Arial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首頁：就是組員的名字和學號。</a:t>
            </a:r>
            <a:endParaRPr lang="en-US" altLang="zh-TW" dirty="0" smtClean="0">
              <a:solidFill>
                <a:schemeClr val="tx1">
                  <a:lumMod val="95000"/>
                  <a:lumOff val="5000"/>
                </a:schemeClr>
              </a:solidFill>
              <a:latin typeface="LiSu" pitchFamily="49" charset="-122"/>
              <a:ea typeface="LiSu" pitchFamily="49" charset="-122"/>
            </a:endParaRPr>
          </a:p>
          <a:p>
            <a:pPr algn="ctr">
              <a:buFont typeface="Arial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作品概述：原作介紹，故事背景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&amp;</a:t>
            </a: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概略。</a:t>
            </a:r>
            <a:endParaRPr lang="en-US" altLang="zh-TW" dirty="0" smtClean="0">
              <a:solidFill>
                <a:schemeClr val="tx1">
                  <a:lumMod val="95000"/>
                  <a:lumOff val="5000"/>
                </a:schemeClr>
              </a:solidFill>
              <a:latin typeface="LiSu" pitchFamily="49" charset="-122"/>
              <a:ea typeface="LiSu" pitchFamily="49" charset="-122"/>
            </a:endParaRPr>
          </a:p>
          <a:p>
            <a:pPr algn="ctr">
              <a:buFont typeface="Arial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隊伍：學校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&amp;</a:t>
            </a: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球員介紹。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  <a:latin typeface="LiSu" pitchFamily="49" charset="-122"/>
              <a:ea typeface="LiSu" pitchFamily="49" charset="-122"/>
            </a:endParaRPr>
          </a:p>
        </p:txBody>
      </p:sp>
      <p:sp>
        <p:nvSpPr>
          <p:cNvPr id="6" name="雙波浪線 5"/>
          <p:cNvSpPr/>
          <p:nvPr/>
        </p:nvSpPr>
        <p:spPr>
          <a:xfrm>
            <a:off x="4040154" y="5645021"/>
            <a:ext cx="6774025" cy="830425"/>
          </a:xfrm>
          <a:prstGeom prst="doubleWav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首頁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Link</a:t>
            </a: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   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:</a:t>
            </a: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 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  <a:hlinkClick r:id="rId2"/>
              </a:rPr>
              <a:t>https://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  <a:hlinkClick r:id="rId2"/>
              </a:rPr>
              <a:t>1110932008.github.io/s1110932008/0.html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 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  <a:latin typeface="FZShuTi" pitchFamily="2" charset="-122"/>
              <a:ea typeface="FZShuTi" pitchFamily="2" charset="-122"/>
            </a:endParaRPr>
          </a:p>
        </p:txBody>
      </p:sp>
      <p:sp>
        <p:nvSpPr>
          <p:cNvPr id="7" name="橢圓 6"/>
          <p:cNvSpPr/>
          <p:nvPr/>
        </p:nvSpPr>
        <p:spPr>
          <a:xfrm>
            <a:off x="5271796" y="1436914"/>
            <a:ext cx="643813" cy="58782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 l="18138" t="21633" r="21327" b="8707"/>
          <a:stretch>
            <a:fillRect/>
          </a:stretch>
        </p:blipFill>
        <p:spPr bwMode="auto">
          <a:xfrm>
            <a:off x="2015413" y="3237722"/>
            <a:ext cx="5111864" cy="3489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雲朵形圖說文字 4"/>
          <p:cNvSpPr/>
          <p:nvPr/>
        </p:nvSpPr>
        <p:spPr>
          <a:xfrm>
            <a:off x="7819052" y="942391"/>
            <a:ext cx="3368352" cy="4926564"/>
          </a:xfrm>
          <a:prstGeom prst="cloudCallout">
            <a:avLst>
              <a:gd name="adj1" fmla="val -76511"/>
              <a:gd name="adj2" fmla="val 44722"/>
            </a:avLst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這邊是作品概述的部分，基本上這部分已經完工</a:t>
            </a:r>
            <a:r>
              <a:rPr lang="zh-TW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。</a:t>
            </a:r>
            <a:endParaRPr lang="en-US" altLang="zh-TW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  <a:p>
            <a:pPr algn="ctr"/>
            <a:r>
              <a:rPr lang="zh-TW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播放投影幕點進圖片超連結就可以進入該頁面</a:t>
            </a:r>
            <a:endParaRPr lang="en-US" altLang="zh-TW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  <a:p>
            <a:pPr algn="ctr"/>
            <a:r>
              <a:rPr lang="en-US" altLang="zh-TW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Link</a:t>
            </a:r>
            <a:r>
              <a:rPr lang="en-US" altLang="zh-TW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:</a:t>
            </a:r>
          </a:p>
          <a:p>
            <a:pPr algn="ctr"/>
            <a:r>
              <a:rPr lang="en-US" altLang="zh-TW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2"/>
              </a:rPr>
              <a:t>https</a:t>
            </a:r>
            <a:r>
              <a:rPr lang="en-US" altLang="zh-TW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2"/>
              </a:rPr>
              <a:t>://</a:t>
            </a:r>
            <a:r>
              <a:rPr lang="en-US" altLang="zh-TW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2"/>
              </a:rPr>
              <a:t>1110932008.github.io/s1110932008/1.html</a:t>
            </a:r>
            <a:r>
              <a:rPr lang="zh-TW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 </a:t>
            </a:r>
            <a:endParaRPr lang="zh-TW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 l="43776" t="36871" r="13673" b="25306"/>
          <a:stretch>
            <a:fillRect/>
          </a:stretch>
        </p:blipFill>
        <p:spPr bwMode="auto">
          <a:xfrm>
            <a:off x="2034074" y="494523"/>
            <a:ext cx="5187821" cy="25939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橢圓 6"/>
          <p:cNvSpPr/>
          <p:nvPr/>
        </p:nvSpPr>
        <p:spPr>
          <a:xfrm>
            <a:off x="3648269" y="382555"/>
            <a:ext cx="643813" cy="587828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 t="15238" r="1352" b="7619"/>
          <a:stretch>
            <a:fillRect/>
          </a:stretch>
        </p:blipFill>
        <p:spPr bwMode="auto">
          <a:xfrm>
            <a:off x="1013796" y="4204374"/>
            <a:ext cx="4927643" cy="2167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/>
          <a:srcRect l="7577" t="23673" r="7474" b="7075"/>
          <a:stretch>
            <a:fillRect/>
          </a:stretch>
        </p:blipFill>
        <p:spPr bwMode="auto">
          <a:xfrm>
            <a:off x="6200826" y="4141513"/>
            <a:ext cx="5031855" cy="230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雲朵形圖說文字 13"/>
          <p:cNvSpPr/>
          <p:nvPr/>
        </p:nvSpPr>
        <p:spPr>
          <a:xfrm>
            <a:off x="8640147" y="2845837"/>
            <a:ext cx="2939143" cy="1451056"/>
          </a:xfrm>
          <a:prstGeom prst="cloudCallout">
            <a:avLst>
              <a:gd name="adj1" fmla="val -12500"/>
              <a:gd name="adj2" fmla="val 5680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烏野</a:t>
            </a:r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球員</a:t>
            </a:r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Link:</a:t>
            </a:r>
          </a:p>
          <a:p>
            <a:pPr algn="ctr"/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4"/>
              </a:rPr>
              <a:t>https</a:t>
            </a:r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4"/>
              </a:rPr>
              <a:t>://</a:t>
            </a:r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4"/>
              </a:rPr>
              <a:t>1110932008.github.io/s1110932008/2-1.html</a:t>
            </a:r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 </a:t>
            </a:r>
            <a:endParaRPr lang="en-US" altLang="zh-TW" sz="1400" dirty="0" smtClean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  <a:p>
            <a:pPr algn="ctr"/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也可以點圖片超連結</a:t>
            </a:r>
            <a:endParaRPr lang="zh-TW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</p:txBody>
      </p:sp>
      <p:sp>
        <p:nvSpPr>
          <p:cNvPr id="15" name="雲朵形圖說文字 14"/>
          <p:cNvSpPr/>
          <p:nvPr/>
        </p:nvSpPr>
        <p:spPr>
          <a:xfrm>
            <a:off x="946124" y="2444620"/>
            <a:ext cx="2580847" cy="1912777"/>
          </a:xfrm>
          <a:prstGeom prst="cloudCallout">
            <a:avLst>
              <a:gd name="adj1" fmla="val -35295"/>
              <a:gd name="adj2" fmla="val 51165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所有隊伍</a:t>
            </a:r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Link:</a:t>
            </a:r>
          </a:p>
          <a:p>
            <a:pPr algn="ctr"/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2"/>
              </a:rPr>
              <a:t>https</a:t>
            </a:r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2"/>
              </a:rPr>
              <a:t>://</a:t>
            </a:r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2"/>
              </a:rPr>
              <a:t>1110932008.github.io/s1110932008/2.html</a:t>
            </a:r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 </a:t>
            </a:r>
            <a:endParaRPr lang="en-US" altLang="zh-TW" sz="1400" dirty="0" smtClean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  <a:p>
            <a:pPr algn="ctr"/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也可以點圖片超連結</a:t>
            </a:r>
            <a:endParaRPr lang="zh-TW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6" cstate="print"/>
          <a:srcRect l="4821" t="15918" r="2730" b="16463"/>
          <a:stretch>
            <a:fillRect/>
          </a:stretch>
        </p:blipFill>
        <p:spPr bwMode="auto">
          <a:xfrm>
            <a:off x="3531194" y="225310"/>
            <a:ext cx="5958038" cy="24512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橢圓 18"/>
          <p:cNvSpPr/>
          <p:nvPr/>
        </p:nvSpPr>
        <p:spPr>
          <a:xfrm>
            <a:off x="6727373" y="130628"/>
            <a:ext cx="662473" cy="513184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流程圖: 打孔紙帶 19"/>
          <p:cNvSpPr/>
          <p:nvPr/>
        </p:nvSpPr>
        <p:spPr>
          <a:xfrm>
            <a:off x="3629608" y="3032449"/>
            <a:ext cx="4889240" cy="961053"/>
          </a:xfrm>
          <a:prstGeom prst="flowChartPunchedTap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LiSu" pitchFamily="49" charset="-122"/>
                <a:ea typeface="LiSu" pitchFamily="49" charset="-122"/>
              </a:rPr>
              <a:t>點進想看的學校就可以看該學校的球員介紹</a:t>
            </a:r>
            <a:endParaRPr lang="zh-TW" altLang="en-US" dirty="0">
              <a:latin typeface="LiSu" pitchFamily="49" charset="-122"/>
              <a:ea typeface="LiSu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</TotalTime>
  <Words>267</Words>
  <Application>Microsoft Office PowerPoint</Application>
  <PresentationFormat>自訂</PresentationFormat>
  <Paragraphs>31</Paragraphs>
  <Slides>7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8" baseType="lpstr">
      <vt:lpstr>Office 佈景主題</vt:lpstr>
      <vt:lpstr>網站名稱:排球少年</vt:lpstr>
      <vt:lpstr>工作分配</vt:lpstr>
      <vt:lpstr>網站介紹&amp;理念</vt:lpstr>
      <vt:lpstr>網頁連結(封面):</vt:lpstr>
      <vt:lpstr>預計效果</vt:lpstr>
      <vt:lpstr>投影片 6</vt:lpstr>
      <vt:lpstr>投影片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網站名稱:</dc:title>
  <dc:creator>CSIE</dc:creator>
  <cp:lastModifiedBy>linbryant@hotmail.com</cp:lastModifiedBy>
  <cp:revision>15</cp:revision>
  <dcterms:created xsi:type="dcterms:W3CDTF">2021-11-02T06:08:40Z</dcterms:created>
  <dcterms:modified xsi:type="dcterms:W3CDTF">2021-11-18T10:37:10Z</dcterms:modified>
</cp:coreProperties>
</file>

<file path=docProps/thumbnail.jpeg>
</file>